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media14.mp4" ContentType="video/mp4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ED5B00-8CB8-4DA6-B142-7412E62D06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65772D-9166-4CA9-B034-7D578ACFD2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BA84EC-BF66-455E-BEF9-CD7DF967E03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E2A425-8921-45F0-8215-5BDD84D1FE4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9092B3-4A9F-4ED4-95E6-A4FA4C90E7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34787B9-F0E3-4657-9916-6279025439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EF4887-A412-4B42-BC39-28FB2B39AB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057769-521C-451C-B05C-22F468CC8B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5FFE3D-24DD-4666-9A46-3E28EDDBB8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A772DDC-D0E2-476E-92BF-31C03F56EA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64B599-A788-4346-803C-FB37A65C59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2084AA-C3E3-4A83-9F52-A713033762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297132-80F2-4B70-A7E1-ACF474D7FB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7B73ABF-792C-4BA8-9A61-F80F8C90C9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9BBFA20-0785-49B0-9F16-A68D52795B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0716A2-EAEC-4F13-9BFC-D4FC83498C0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FA39DEB-67BB-4F1A-B0B5-A0EFCDA2C70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9FEDBF-69F5-43EB-BE1B-C03C831F5F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44709A-9EC4-4346-93D1-455198F115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45DF24-6F07-4901-AE2F-2CB8279DFB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DB923F-E5CF-4341-B39F-1E2CA8B27B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E6B26C-84D6-4501-A657-125B8811FA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B3CF81-C5CA-44C8-9DFC-60EB269219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631AC9-6620-42F8-99E2-5D51E92BAD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Straight Connector 9"/>
          <p:cNvSpPr/>
          <p:nvPr/>
        </p:nvSpPr>
        <p:spPr>
          <a:xfrm>
            <a:off x="1193400" y="1897200"/>
            <a:ext cx="996696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9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8000" spc="-52" strike="noStrike">
                <a:solidFill>
                  <a:srgbClr val="262626"/>
                </a:solidFill>
                <a:latin typeface="Bookman Old Style"/>
              </a:rPr>
              <a:t>Click to edit Master title style</a:t>
            </a:r>
            <a:endParaRPr b="0" lang="en-US" sz="8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" name="Straight Connector 8"/>
          <p:cNvSpPr/>
          <p:nvPr/>
        </p:nvSpPr>
        <p:spPr>
          <a:xfrm>
            <a:off x="1207440" y="4474440"/>
            <a:ext cx="987552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&lt;date/time&gt;</a:t>
            </a:r>
            <a:endParaRPr b="0" lang="en-US" sz="8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2"/>
          </p:nvPr>
        </p:nvSpPr>
        <p:spPr>
          <a:xfrm>
            <a:off x="1097280" y="6446880"/>
            <a:ext cx="6818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fld id="{912AFCD8-5965-432A-92B4-7050A1632BF5}" type="slidenum"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pc="-1" strike="noStrike">
                <a:solidFill>
                  <a:srgbClr val="404040"/>
                </a:solidFill>
                <a:latin typeface="Franklin Gothic Book"/>
              </a:rPr>
              <a:t>Click to edit the outline text format</a:t>
            </a: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Second Outline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Third Outline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Fourth Outline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 hidden="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Straight Connector 9"/>
          <p:cNvSpPr/>
          <p:nvPr/>
        </p:nvSpPr>
        <p:spPr>
          <a:xfrm>
            <a:off x="1193400" y="1897200"/>
            <a:ext cx="996696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Rectangle 9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dt" idx="4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&lt;date/time&gt;</a:t>
            </a:r>
            <a:endParaRPr b="0" lang="en-US" sz="800" spc="-1" strike="noStrike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ftr" idx="5"/>
          </p:nvPr>
        </p:nvSpPr>
        <p:spPr>
          <a:xfrm>
            <a:off x="1097280" y="6446880"/>
            <a:ext cx="6818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 idx="6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800" spc="-1" strike="noStrike">
                <a:solidFill>
                  <a:srgbClr val="ffffff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fld id="{B0C8AC6D-B734-4AC3-8262-8E762E2E1D52}" type="slidenum">
              <a:rPr b="0" lang="en-US" sz="800" spc="-1" strike="noStrike">
                <a:solidFill>
                  <a:srgbClr val="ffffff"/>
                </a:solidFill>
                <a:latin typeface="Franklin Gothic Book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pc="-1" strike="noStrike">
                <a:solidFill>
                  <a:srgbClr val="404040"/>
                </a:solidFill>
                <a:latin typeface="Franklin Gothic Book"/>
              </a:rPr>
              <a:t>Click to edit the outline text format</a:t>
            </a:r>
            <a:endParaRPr b="0" lang="en-US" sz="1900" spc="-1" strike="noStrike">
              <a:solidFill>
                <a:srgbClr val="404040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Second Outline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Third Outline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404040"/>
                </a:solidFill>
                <a:latin typeface="Franklin Gothic Book"/>
              </a:rPr>
              <a:t>Fourth Outline Level</a:t>
            </a:r>
            <a:endParaRPr b="0" lang="en-US" sz="1300" spc="-1" strike="noStrike">
              <a:solidFill>
                <a:srgbClr val="404040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../media/media14.mp4"/><Relationship Id="rId2" Type="http://schemas.microsoft.com/office/2007/relationships/media" Target="../media/media14.mp4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52" strike="noStrike">
                <a:solidFill>
                  <a:srgbClr val="000000"/>
                </a:solidFill>
                <a:latin typeface="Bookman Old Style"/>
              </a:rPr>
              <a:t>Linear Regression &amp; </a:t>
            </a:r>
            <a:br>
              <a:rPr sz="4800"/>
            </a:br>
            <a:r>
              <a:rPr b="0" lang="en-US" sz="4800" spc="-52" strike="noStrike">
                <a:solidFill>
                  <a:srgbClr val="000000"/>
                </a:solidFill>
                <a:latin typeface="Bookman Old Style"/>
              </a:rPr>
              <a:t>Gradient Descent</a:t>
            </a:r>
            <a:endParaRPr b="0" lang="en-US" sz="4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1100160" y="464508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596880" y="649800"/>
            <a:ext cx="10997640" cy="555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"/>
          <p:cNvPicPr/>
          <p:nvPr/>
        </p:nvPicPr>
        <p:blipFill>
          <a:blip r:embed="rId1"/>
          <a:stretch/>
        </p:blipFill>
        <p:spPr>
          <a:xfrm>
            <a:off x="219960" y="1092600"/>
            <a:ext cx="11547720" cy="459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"/>
          <p:cNvPicPr/>
          <p:nvPr/>
        </p:nvPicPr>
        <p:blipFill>
          <a:blip r:embed="rId1"/>
          <a:stretch/>
        </p:blipFill>
        <p:spPr>
          <a:xfrm>
            <a:off x="1744560" y="563760"/>
            <a:ext cx="8702280" cy="573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1681200" y="749160"/>
            <a:ext cx="8829360" cy="535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"/>
          <p:cNvPicPr/>
          <p:nvPr/>
        </p:nvPicPr>
        <p:blipFill>
          <a:blip r:embed="rId1"/>
          <a:stretch/>
        </p:blipFill>
        <p:spPr>
          <a:xfrm>
            <a:off x="2265480" y="538920"/>
            <a:ext cx="7660440" cy="577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08960" y="400680"/>
            <a:ext cx="7773480" cy="605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7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104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10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 descr=""/>
          <p:cNvPicPr/>
          <p:nvPr/>
        </p:nvPicPr>
        <p:blipFill>
          <a:blip r:embed="rId1"/>
          <a:stretch/>
        </p:blipFill>
        <p:spPr>
          <a:xfrm>
            <a:off x="531000" y="536040"/>
            <a:ext cx="11129400" cy="578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0" y="217800"/>
            <a:ext cx="12191760" cy="642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"/>
          <p:cNvPicPr/>
          <p:nvPr/>
        </p:nvPicPr>
        <p:blipFill>
          <a:blip r:embed="rId1"/>
          <a:stretch/>
        </p:blipFill>
        <p:spPr>
          <a:xfrm>
            <a:off x="417960" y="456120"/>
            <a:ext cx="11327400" cy="593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" descr=""/>
          <p:cNvPicPr/>
          <p:nvPr/>
        </p:nvPicPr>
        <p:blipFill>
          <a:blip r:embed="rId1"/>
          <a:stretch/>
        </p:blipFill>
        <p:spPr>
          <a:xfrm>
            <a:off x="418320" y="456120"/>
            <a:ext cx="11327400" cy="593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 descr=""/>
          <p:cNvPicPr/>
          <p:nvPr/>
        </p:nvPicPr>
        <p:blipFill>
          <a:blip r:embed="rId1"/>
          <a:stretch/>
        </p:blipFill>
        <p:spPr>
          <a:xfrm>
            <a:off x="3672720" y="986400"/>
            <a:ext cx="4846320" cy="488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0" y="163440"/>
            <a:ext cx="12191760" cy="653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 descr=""/>
          <p:cNvPicPr/>
          <p:nvPr/>
        </p:nvPicPr>
        <p:blipFill>
          <a:blip r:embed="rId1"/>
          <a:stretch/>
        </p:blipFill>
        <p:spPr>
          <a:xfrm>
            <a:off x="1982880" y="559800"/>
            <a:ext cx="8226000" cy="573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"/>
          <p:cNvPicPr/>
          <p:nvPr/>
        </p:nvPicPr>
        <p:blipFill>
          <a:blip r:embed="rId1"/>
          <a:stretch/>
        </p:blipFill>
        <p:spPr>
          <a:xfrm>
            <a:off x="893880" y="617400"/>
            <a:ext cx="10404000" cy="562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945720" y="551880"/>
            <a:ext cx="10299960" cy="575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1634040" y="560160"/>
            <a:ext cx="8923680" cy="573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 descr=""/>
          <p:cNvPicPr/>
          <p:nvPr/>
        </p:nvPicPr>
        <p:blipFill>
          <a:blip r:embed="rId1"/>
          <a:stretch/>
        </p:blipFill>
        <p:spPr>
          <a:xfrm>
            <a:off x="1901520" y="2465280"/>
            <a:ext cx="8388360" cy="192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" descr=""/>
          <p:cNvPicPr/>
          <p:nvPr/>
        </p:nvPicPr>
        <p:blipFill>
          <a:blip r:embed="rId1"/>
          <a:stretch/>
        </p:blipFill>
        <p:spPr>
          <a:xfrm>
            <a:off x="169920" y="1258560"/>
            <a:ext cx="11851560" cy="434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"/>
          <p:cNvPicPr/>
          <p:nvPr/>
        </p:nvPicPr>
        <p:blipFill>
          <a:blip r:embed="rId1"/>
          <a:stretch/>
        </p:blipFill>
        <p:spPr>
          <a:xfrm>
            <a:off x="1767240" y="513720"/>
            <a:ext cx="8656920" cy="583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115920" y="881280"/>
            <a:ext cx="11959560" cy="509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"/>
          <p:cNvPicPr/>
          <p:nvPr/>
        </p:nvPicPr>
        <p:blipFill>
          <a:blip r:embed="rId1"/>
          <a:stretch/>
        </p:blipFill>
        <p:spPr>
          <a:xfrm>
            <a:off x="69120" y="762840"/>
            <a:ext cx="12053520" cy="533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2" descr=""/>
          <p:cNvPicPr/>
          <p:nvPr/>
        </p:nvPicPr>
        <p:blipFill>
          <a:blip r:embed="rId1"/>
          <a:stretch/>
        </p:blipFill>
        <p:spPr>
          <a:xfrm>
            <a:off x="3010320" y="507600"/>
            <a:ext cx="6171120" cy="584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2897280" y="510840"/>
            <a:ext cx="6397200" cy="583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>
            <a:off x="2406960" y="730080"/>
            <a:ext cx="7377840" cy="539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2058120" y="487800"/>
            <a:ext cx="8075160" cy="588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 descr=""/>
          <p:cNvPicPr/>
          <p:nvPr/>
        </p:nvPicPr>
        <p:blipFill>
          <a:blip r:embed="rId1"/>
          <a:stretch/>
        </p:blipFill>
        <p:spPr>
          <a:xfrm>
            <a:off x="689040" y="532440"/>
            <a:ext cx="10813320" cy="579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0" y="641880"/>
            <a:ext cx="12191760" cy="557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 descr=""/>
          <p:cNvPicPr/>
          <p:nvPr/>
        </p:nvPicPr>
        <p:blipFill>
          <a:blip r:embed="rId1"/>
          <a:stretch/>
        </p:blipFill>
        <p:spPr>
          <a:xfrm>
            <a:off x="540360" y="529200"/>
            <a:ext cx="11110680" cy="57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 descr=""/>
          <p:cNvPicPr/>
          <p:nvPr/>
        </p:nvPicPr>
        <p:blipFill>
          <a:blip r:embed="rId1"/>
          <a:stretch/>
        </p:blipFill>
        <p:spPr>
          <a:xfrm>
            <a:off x="1117440" y="645840"/>
            <a:ext cx="9956520" cy="556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"/>
          <p:cNvPicPr/>
          <p:nvPr/>
        </p:nvPicPr>
        <p:blipFill>
          <a:blip r:embed="rId1"/>
          <a:stretch/>
        </p:blipFill>
        <p:spPr>
          <a:xfrm>
            <a:off x="0" y="489600"/>
            <a:ext cx="12191760" cy="587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1540080" y="598680"/>
            <a:ext cx="9111600" cy="566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1681200" y="749160"/>
            <a:ext cx="8829360" cy="535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361440" y="576000"/>
            <a:ext cx="11468880" cy="570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"/>
          <p:cNvPicPr/>
          <p:nvPr/>
        </p:nvPicPr>
        <p:blipFill>
          <a:blip r:embed="rId1"/>
          <a:stretch/>
        </p:blipFill>
        <p:spPr>
          <a:xfrm>
            <a:off x="87120" y="350280"/>
            <a:ext cx="12017520" cy="615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{DEE35FF3-6221-4302-B2F9-55FCA4C64968}tf11429527_win32</Template>
  <TotalTime>134</TotalTime>
  <Application>LibreOffice/7.3.7.2$Windows_X86_64 LibreOffice_project/e114eadc50a9ff8d8c8a0567d6da8f454beeb84f</Application>
  <AppVersion>15.0000</AppVersion>
  <Words>6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2022-09-10T20:36:26Z</dcterms:created>
  <dc:creator>Anurag krit</dc:creator>
  <dc:description/>
  <dc:language>en-US</dc:language>
  <cp:lastModifiedBy/>
  <dcterms:modified xsi:type="dcterms:W3CDTF">2023-02-03T18:05:02Z</dcterms:modified>
  <cp:revision>4</cp:revision>
  <dc:subject/>
  <dc:title>Title Lorem Ipsum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MClips">
    <vt:i4>1</vt:i4>
  </property>
  <property fmtid="{D5CDD505-2E9C-101B-9397-08002B2CF9AE}" pid="4" name="PresentationFormat">
    <vt:lpwstr>Widescreen</vt:lpwstr>
  </property>
  <property fmtid="{D5CDD505-2E9C-101B-9397-08002B2CF9AE}" pid="5" name="Slides">
    <vt:i4>35</vt:i4>
  </property>
</Properties>
</file>